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8"/>
  </p:notesMasterIdLst>
  <p:sldIdLst>
    <p:sldId id="257" r:id="rId2"/>
    <p:sldId id="289" r:id="rId3"/>
    <p:sldId id="423" r:id="rId4"/>
    <p:sldId id="259" r:id="rId5"/>
    <p:sldId id="496" r:id="rId6"/>
    <p:sldId id="419" r:id="rId7"/>
    <p:sldId id="511" r:id="rId8"/>
    <p:sldId id="418" r:id="rId9"/>
    <p:sldId id="422" r:id="rId10"/>
    <p:sldId id="421" r:id="rId11"/>
    <p:sldId id="512" r:id="rId12"/>
    <p:sldId id="370" r:id="rId13"/>
    <p:sldId id="260" r:id="rId14"/>
    <p:sldId id="258" r:id="rId15"/>
    <p:sldId id="513" r:id="rId16"/>
    <p:sldId id="439" r:id="rId17"/>
    <p:sldId id="441" r:id="rId18"/>
    <p:sldId id="518" r:id="rId19"/>
    <p:sldId id="519" r:id="rId20"/>
    <p:sldId id="517" r:id="rId21"/>
    <p:sldId id="520" r:id="rId22"/>
    <p:sldId id="442" r:id="rId23"/>
    <p:sldId id="443" r:id="rId24"/>
    <p:sldId id="444" r:id="rId25"/>
    <p:sldId id="446" r:id="rId26"/>
    <p:sldId id="498" r:id="rId27"/>
    <p:sldId id="262" r:id="rId28"/>
    <p:sldId id="516" r:id="rId29"/>
    <p:sldId id="264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9" r:id="rId42"/>
    <p:sldId id="596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436" r:id="rId114"/>
    <p:sldId id="353" r:id="rId115"/>
    <p:sldId id="379" r:id="rId116"/>
    <p:sldId id="376" r:id="rId117"/>
    <p:sldId id="393" r:id="rId118"/>
    <p:sldId id="372" r:id="rId119"/>
    <p:sldId id="374" r:id="rId120"/>
    <p:sldId id="584" r:id="rId121"/>
    <p:sldId id="502" r:id="rId122"/>
    <p:sldId id="375" r:id="rId123"/>
    <p:sldId id="394" r:id="rId124"/>
    <p:sldId id="588" r:id="rId125"/>
    <p:sldId id="358" r:id="rId126"/>
    <p:sldId id="360" r:id="rId127"/>
    <p:sldId id="590" r:id="rId128"/>
    <p:sldId id="591" r:id="rId129"/>
    <p:sldId id="363" r:id="rId130"/>
    <p:sldId id="359" r:id="rId131"/>
    <p:sldId id="589" r:id="rId132"/>
    <p:sldId id="383" r:id="rId133"/>
    <p:sldId id="582" r:id="rId134"/>
    <p:sldId id="364" r:id="rId135"/>
    <p:sldId id="384" r:id="rId136"/>
    <p:sldId id="504" r:id="rId137"/>
    <p:sldId id="391" r:id="rId138"/>
    <p:sldId id="506" r:id="rId139"/>
    <p:sldId id="387" r:id="rId140"/>
    <p:sldId id="396" r:id="rId141"/>
    <p:sldId id="388" r:id="rId142"/>
    <p:sldId id="398" r:id="rId143"/>
    <p:sldId id="365" r:id="rId144"/>
    <p:sldId id="399" r:id="rId145"/>
    <p:sldId id="505" r:id="rId146"/>
    <p:sldId id="385" r:id="rId147"/>
    <p:sldId id="510" r:id="rId148"/>
    <p:sldId id="509" r:id="rId149"/>
    <p:sldId id="552" r:id="rId150"/>
    <p:sldId id="373" r:id="rId151"/>
    <p:sldId id="585" r:id="rId152"/>
    <p:sldId id="586" r:id="rId153"/>
    <p:sldId id="395" r:id="rId154"/>
    <p:sldId id="531" r:id="rId155"/>
    <p:sldId id="555" r:id="rId156"/>
    <p:sldId id="556" r:id="rId157"/>
    <p:sldId id="557" r:id="rId158"/>
    <p:sldId id="558" r:id="rId159"/>
    <p:sldId id="508" r:id="rId160"/>
    <p:sldId id="366" r:id="rId161"/>
    <p:sldId id="386" r:id="rId162"/>
    <p:sldId id="367" r:id="rId163"/>
    <p:sldId id="389" r:id="rId164"/>
    <p:sldId id="368" r:id="rId165"/>
    <p:sldId id="400" r:id="rId166"/>
    <p:sldId id="339" r:id="rId1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48" clrIdx="0">
    <p:extLst/>
  </p:cmAuthor>
  <p:cmAuthor id="2" name="training1" initials="t" lastIdx="3" clrIdx="1"/>
  <p:cmAuthor id="3" name="Yves Reecht" initials="YR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6" autoAdjust="0"/>
    <p:restoredTop sz="94628" autoAdjust="0"/>
  </p:normalViewPr>
  <p:slideViewPr>
    <p:cSldViewPr snapToGrid="0">
      <p:cViewPr varScale="1">
        <p:scale>
          <a:sx n="108" d="100"/>
          <a:sy n="108" d="100"/>
        </p:scale>
        <p:origin x="-22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4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4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42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33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164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17/11/2017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9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7.xml"/><Relationship Id="rId4" Type="http://schemas.openxmlformats.org/officeDocument/2006/relationships/image" Target="../media/image18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jpeg"/><Relationship Id="rId13" Type="http://schemas.openxmlformats.org/officeDocument/2006/relationships/image" Target="../media/image6.png"/><Relationship Id="rId3" Type="http://schemas.openxmlformats.org/officeDocument/2006/relationships/image" Target="../media/image198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02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1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0.jpeg"/><Relationship Id="rId14" Type="http://schemas.openxmlformats.org/officeDocument/2006/relationships/image" Target="../media/image204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 </a:t>
            </a:r>
            <a:r>
              <a:rPr lang="en-IE" sz="1800" dirty="0" smtClean="0"/>
              <a:t>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arguments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print() needed to display values inside loop</a:t>
            </a:r>
            <a:endParaRPr lang="en-I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chemeClr val="accent2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chemeClr val="accent2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chemeClr val="accent2"/>
                </a:solidFill>
              </a:rPr>
              <a:t>start else{}</a:t>
            </a:r>
            <a:endParaRPr lang="en-IE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</a:t>
            </a:r>
            <a:r>
              <a:rPr lang="en-IE" dirty="0"/>
              <a:t>year 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Get all unique year values into a vector ‘</a:t>
            </a:r>
            <a:r>
              <a:rPr lang="en-IE" dirty="0" err="1" smtClean="0"/>
              <a:t>unique.years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y &lt;- 1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‘</a:t>
            </a:r>
            <a:r>
              <a:rPr lang="en-IE" dirty="0" err="1" smtClean="0"/>
              <a:t>unique.years</a:t>
            </a:r>
            <a:r>
              <a:rPr lang="en-IE" dirty="0" smtClean="0"/>
              <a:t>’ and ‘y’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‘y’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y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73578" y="3541222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77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C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/>
              <a:t>No limits and you can top with conditionals</a:t>
            </a:r>
            <a:endParaRPr lang="en-IE" b="1" i="1" dirty="0" smtClean="0"/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/>
          </a:p>
        </p:txBody>
      </p:sp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2100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29" y="3853668"/>
            <a:ext cx="4746133" cy="1037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3449" y="211439"/>
            <a:ext cx="4527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More details</a:t>
            </a:r>
          </a:p>
          <a:p>
            <a:r>
              <a:rPr lang="en-IE" dirty="0" smtClean="0"/>
              <a:t>You can have several arguments </a:t>
            </a:r>
          </a:p>
          <a:p>
            <a:r>
              <a:rPr lang="en-IE" dirty="0" smtClean="0"/>
              <a:t>Instructions based on arguments</a:t>
            </a:r>
          </a:p>
          <a:p>
            <a:r>
              <a:rPr lang="en-IE" dirty="0" smtClean="0"/>
              <a:t>Other </a:t>
            </a:r>
            <a:r>
              <a:rPr lang="en-IE" dirty="0" err="1" smtClean="0"/>
              <a:t>dia</a:t>
            </a:r>
            <a:r>
              <a:rPr lang="en-IE" dirty="0" smtClean="0"/>
              <a:t> with control of flow based on stop()</a:t>
            </a:r>
          </a:p>
          <a:p>
            <a:r>
              <a:rPr lang="en-IE" smtClean="0"/>
              <a:t>Default values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5625988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3" y="2100010"/>
            <a:ext cx="7972294" cy="28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A function has three attributes</a:t>
            </a:r>
            <a:endParaRPr lang="en-I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both positive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29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1960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329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</a:t>
            </a:r>
            <a:r>
              <a:rPr lang="en-IE" dirty="0" smtClean="0"/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</a:t>
            </a:r>
            <a:r>
              <a:rPr lang="en-IE" dirty="0" smtClean="0"/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95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43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061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 ON ITS OWN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sample.int 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generating normal samples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Languages </a:t>
            </a:r>
            <a:br>
              <a:rPr lang="en-IE" sz="2700" dirty="0" smtClean="0"/>
            </a:br>
            <a:r>
              <a:rPr lang="en-IE" sz="2700" dirty="0" smtClean="0"/>
              <a:t>Basic elements</a:t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</a:t>
            </a:r>
            <a:r>
              <a:rPr lang="en-IE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</a:t>
            </a:r>
            <a:r>
              <a:rPr lang="en-IE" dirty="0" smtClean="0"/>
              <a:t>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this vector are greater than </a:t>
            </a:r>
            <a:r>
              <a:rPr lang="en-IE" dirty="0" smtClean="0"/>
              <a:t>8</a:t>
            </a:r>
            <a:r>
              <a:rPr lang="en-IE" dirty="0" smtClean="0"/>
              <a:t> </a:t>
            </a:r>
            <a:r>
              <a:rPr lang="en-IE" b="1" dirty="0" smtClean="0"/>
              <a:t>or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between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</a:t>
            </a: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</a:t>
            </a:r>
            <a:r>
              <a:rPr lang="en-IE" dirty="0" smtClean="0"/>
              <a:t>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</a:t>
            </a:r>
            <a:r>
              <a:rPr lang="en-IE" dirty="0" smtClean="0"/>
              <a:t>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smtClean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sections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</a:t>
            </a:r>
            <a:r>
              <a:rPr lang="en-IE" dirty="0" smtClean="0"/>
              <a:t>, </a:t>
            </a:r>
            <a:r>
              <a:rPr lang="en-IE" dirty="0" smtClean="0"/>
              <a:t>2.2.3</a:t>
            </a:r>
            <a:r>
              <a:rPr lang="en-IE" dirty="0" smtClean="0"/>
              <a:t>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</a:t>
            </a:r>
            <a:r>
              <a:rPr lang="en-IE" dirty="0" smtClean="0"/>
              <a:t>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</a:t>
            </a:r>
            <a:r>
              <a:rPr lang="en-IE" dirty="0"/>
              <a:t>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</a:t>
            </a:r>
            <a:r>
              <a:rPr lang="en-IE" dirty="0"/>
              <a:t>peopleSub6.</a:t>
            </a:r>
            <a:endParaRPr lang="en-IE" dirty="0"/>
          </a:p>
          <a:p>
            <a:pPr marL="914400" lvl="1" indent="-514350"/>
            <a:r>
              <a:rPr lang="en-IE" dirty="0"/>
              <a:t>Select the individuals in </a:t>
            </a:r>
            <a:r>
              <a:rPr lang="en-IE" dirty="0"/>
              <a:t>peopleSub6 with </a:t>
            </a:r>
            <a:r>
              <a:rPr lang="en-IE" dirty="0"/>
              <a:t>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“people” by </a:t>
            </a:r>
            <a:r>
              <a:rPr lang="en-IE" dirty="0"/>
              <a:t>section and “age</a:t>
            </a:r>
            <a:r>
              <a:rPr lang="en-IE" dirty="0" smtClean="0"/>
              <a:t>” and store it in a variable </a:t>
            </a:r>
            <a:r>
              <a:rPr lang="en-IE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Overview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strike="sngStrik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10474</TotalTime>
  <Words>4761</Words>
  <Application>Microsoft Office PowerPoint</Application>
  <PresentationFormat>On-screen Show (4:3)</PresentationFormat>
  <Paragraphs>1309</Paragraphs>
  <Slides>166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67" baseType="lpstr">
      <vt:lpstr>Office Theme</vt:lpstr>
      <vt:lpstr>R for beginners training course  Guillaume Bal &amp; Yves Reecht  https://github.com/GuillaumeBal/r.training   July 2017</vt:lpstr>
      <vt:lpstr>GETTING STARTED </vt:lpstr>
      <vt:lpstr>1.1 Coding generalities What is a code Code Vs clicks Languages  Basic elements  </vt:lpstr>
      <vt:lpstr>Code or program</vt:lpstr>
      <vt:lpstr>Code (R) Vs clicks (Excel) Similarities</vt:lpstr>
      <vt:lpstr>Code (R) Vs clicks (Excel) Differences</vt:lpstr>
      <vt:lpstr>Code (R) Vs clicks (Excel) Differences</vt:lpstr>
      <vt:lpstr>Overview reasons for coding</vt:lpstr>
      <vt:lpstr>Coding language</vt:lpstr>
      <vt:lpstr>Coding basics elements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3.3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R function writing example</vt:lpstr>
      <vt:lpstr>R functions, get details</vt:lpstr>
      <vt:lpstr>Exercises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416</cp:revision>
  <dcterms:created xsi:type="dcterms:W3CDTF">2016-03-08T09:10:36Z</dcterms:created>
  <dcterms:modified xsi:type="dcterms:W3CDTF">2017-11-17T17:37:39Z</dcterms:modified>
</cp:coreProperties>
</file>